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3" r:id="rId2"/>
    <p:sldId id="262" r:id="rId3"/>
    <p:sldId id="26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79C4C-7CC5-4BCA-8F70-B25EDBDE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358" y="1843708"/>
            <a:ext cx="10379354" cy="41275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pt-BR" sz="3600" b="1" i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45720" indent="0">
              <a:buNone/>
            </a:pPr>
            <a:r>
              <a:rPr lang="pt-BR" sz="4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Enquanto somos chamados a abraçar este caminho sinodal do Sínodo 2021-2023, esta oração convida o Espírito Santo a trabalhar em nós para que possamos ser uma comunidade e um povo de graça.</a:t>
            </a:r>
          </a:p>
          <a:p>
            <a:endParaRPr lang="pt-BR" sz="3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A01E6A-8315-4A3E-8F8C-8E9BA063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70610" y="424569"/>
            <a:ext cx="1234918" cy="16195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A4BAAB-5A4B-4145-82D9-3E6CCD94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31" y="291233"/>
            <a:ext cx="2095519" cy="18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ADADE36-D804-4C9D-AAD8-F02AEA5A773D}"/>
              </a:ext>
            </a:extLst>
          </p:cNvPr>
          <p:cNvSpPr txBox="1"/>
          <p:nvPr/>
        </p:nvSpPr>
        <p:spPr>
          <a:xfrm>
            <a:off x="520700" y="609220"/>
            <a:ext cx="8712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3200" b="1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r>
              <a:rPr lang="pt-BR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Espírito Santo!</a:t>
            </a:r>
            <a:br>
              <a:rPr lang="pt-BR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Eis-nos aqui, diante de Vós, reunidos em vosso Nome.</a:t>
            </a:r>
            <a:br>
              <a:rPr lang="pt-BR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Nosso defensor,</a:t>
            </a:r>
            <a:br>
              <a:rPr lang="pt-BR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Vinde, ficai conosco;</a:t>
            </a:r>
            <a:br>
              <a:rPr lang="pt-BR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tomai posse do nosso coração.</a:t>
            </a:r>
            <a:br>
              <a:rPr lang="pt-BR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Mostrai-nos o destino,</a:t>
            </a:r>
            <a:br>
              <a:rPr lang="pt-BR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caminhai conosco,</a:t>
            </a:r>
            <a:br>
              <a:rPr lang="pt-BR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conservando-nos em comunhão.</a:t>
            </a:r>
            <a:br>
              <a:rPr lang="pt-BR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7760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79C4C-7CC5-4BCA-8F70-B25EDBDE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38" y="355600"/>
            <a:ext cx="11389523" cy="5791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pt-BR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45720" indent="0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Ai de nós, pecadores, se cairmos na confusão!</a:t>
            </a:r>
            <a:br>
              <a:rPr lang="pt-BR" dirty="0"/>
            </a:b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Não o permitais.</a:t>
            </a:r>
            <a:br>
              <a:rPr lang="pt-BR" dirty="0"/>
            </a:b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Iluminai a nossa ignorância,</a:t>
            </a:r>
            <a:br>
              <a:rPr lang="pt-BR" dirty="0"/>
            </a:b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libertai-nos da parcialidade.</a:t>
            </a:r>
            <a:br>
              <a:rPr lang="pt-BR" dirty="0"/>
            </a:b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Senhor que dais a vida, em Vós, a unidade,</a:t>
            </a:r>
            <a:br>
              <a:rPr lang="pt-BR" dirty="0"/>
            </a:b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convosco, a verdade e a justiça;</a:t>
            </a:r>
            <a:br>
              <a:rPr lang="pt-BR" dirty="0"/>
            </a:b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 marcha até à vida sem ocaso: nós vos suplicamos.</a:t>
            </a:r>
            <a:br>
              <a:rPr lang="pt-BR" dirty="0"/>
            </a:b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Vós que soprais onde e como desejais,</a:t>
            </a:r>
            <a:br>
              <a:rPr lang="pt-BR" dirty="0"/>
            </a:b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todos dando a possibilidade de passar, com Jesus, ao Pai: nós vos adoramos,</a:t>
            </a:r>
            <a:br>
              <a:rPr lang="pt-BR" dirty="0"/>
            </a:b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agora e sempre. Amém.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33939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104</TotalTime>
  <Words>179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Corbel</vt:lpstr>
      <vt:lpstr>Open Sans</vt:lpstr>
      <vt:lpstr>Base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Moises</dc:creator>
  <cp:lastModifiedBy>Dacom</cp:lastModifiedBy>
  <cp:revision>13</cp:revision>
  <dcterms:created xsi:type="dcterms:W3CDTF">2022-02-04T02:25:46Z</dcterms:created>
  <dcterms:modified xsi:type="dcterms:W3CDTF">2022-03-28T18:36:14Z</dcterms:modified>
</cp:coreProperties>
</file>